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 id="306" r:id="rId45"/>
    <p:sldId id="307" r:id="rId46"/>
    <p:sldId id="308" r:id="rId47"/>
    <p:sldId id="309" r:id="rId48"/>
    <p:sldId id="31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880" dirty="0" smtClean="0"/>
              <a:t>הם עליית הטלפון, סוללה חלשה, חיבור לחשמל, חיבור לאוזניות ועוד. </a:t>
            </a:r>
            <a:r>
              <a:rPr lang="he-IL" sz="1880" dirty="0" smtClean="0"/>
              <a:t>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a:t>
            </a:r>
            <a:r>
              <a:rPr lang="en-US" sz="1880" dirty="0" smtClean="0"/>
              <a:t>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endParaRPr lang="he-IL" sz="188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3890</TotalTime>
  <Words>5438</Words>
  <Application>Microsoft Macintosh PowerPoint</Application>
  <PresentationFormat>Widescreen</PresentationFormat>
  <Paragraphs>330</Paragraphs>
  <Slides>48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204</cp:revision>
  <dcterms:created xsi:type="dcterms:W3CDTF">2021-05-07T00:22:26Z</dcterms:created>
  <dcterms:modified xsi:type="dcterms:W3CDTF">2021-05-24T03:22:54Z</dcterms:modified>
</cp:coreProperties>
</file>